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93096"/>
            <a:ext cx="96012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430926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356992"/>
            <a:ext cx="40290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271074"/>
            <a:ext cx="1080120" cy="65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638550"/>
            <a:ext cx="45339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212976"/>
            <a:ext cx="129614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30695"/>
            <a:ext cx="11276531" cy="4774778"/>
            <a:chOff x="263353" y="1258232"/>
            <a:chExt cx="11766028" cy="51882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646" r="430"/>
            <a:stretch/>
          </p:blipFill>
          <p:spPr>
            <a:xfrm>
              <a:off x="263353" y="1258232"/>
              <a:ext cx="11570599" cy="2262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789040"/>
              <a:ext cx="10829925" cy="26574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5089788"/>
            <a:ext cx="3264048" cy="17634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90257" y="5229200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852" y="3501008"/>
            <a:ext cx="35433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7814" y="3235807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544" y="4704745"/>
            <a:ext cx="4632820" cy="208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340768"/>
            <a:ext cx="8421241" cy="4867275"/>
            <a:chOff x="1487488" y="188640"/>
            <a:chExt cx="8421241" cy="4867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88640"/>
              <a:ext cx="524827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2693715"/>
              <a:ext cx="8277225" cy="2362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3068960"/>
            <a:ext cx="331236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5" y="3775016"/>
            <a:ext cx="8421241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7677" y="4726328"/>
            <a:ext cx="8421241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7677" y="5640728"/>
            <a:ext cx="8421241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04302"/>
            <a:ext cx="91249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248168"/>
            <a:ext cx="108299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717032"/>
            <a:ext cx="6440387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5035" y="4581128"/>
            <a:ext cx="6440387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035" y="5287184"/>
            <a:ext cx="10832338" cy="138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63250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501008"/>
            <a:ext cx="44767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0312" y="3203172"/>
            <a:ext cx="1421792" cy="585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77072"/>
            <a:ext cx="15727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24877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24944"/>
            <a:ext cx="5810250" cy="2924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23" y="6105525"/>
            <a:ext cx="5476875" cy="752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432" y="2151269"/>
            <a:ext cx="547260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2949922"/>
            <a:ext cx="597666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3760150"/>
            <a:ext cx="597666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4466205"/>
            <a:ext cx="597666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299582"/>
            <a:ext cx="597666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6156108"/>
            <a:ext cx="597666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62198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861048"/>
            <a:ext cx="94773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980728"/>
            <a:ext cx="5040560" cy="205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84176"/>
            <a:ext cx="6480720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900278"/>
            <a:ext cx="7056784" cy="608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726260"/>
            <a:ext cx="7056784" cy="934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83891"/>
            <a:ext cx="5904656" cy="687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0412" y="5956827"/>
            <a:ext cx="3986148" cy="71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965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404" y="3457386"/>
            <a:ext cx="11176220" cy="763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404" y="4360211"/>
            <a:ext cx="3975420" cy="1672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16764" cy="542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013176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32" y="1412776"/>
            <a:ext cx="119729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180434"/>
            <a:ext cx="2232248" cy="641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6107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83968"/>
            <a:ext cx="3237260" cy="2639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794" y="2447167"/>
            <a:ext cx="88980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29292"/>
            <a:ext cx="6912768" cy="641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871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3173362" cy="21107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6091929"/>
            <a:ext cx="977265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430926"/>
            <a:ext cx="74578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72527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" r="373" b="7797"/>
          <a:stretch/>
        </p:blipFill>
        <p:spPr>
          <a:xfrm>
            <a:off x="7104112" y="4627290"/>
            <a:ext cx="3672408" cy="22307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2218886"/>
            <a:ext cx="115212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2218886"/>
            <a:ext cx="115212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4941168"/>
            <a:ext cx="1152128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781" y="3933056"/>
            <a:ext cx="46863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21297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998281"/>
            <a:ext cx="52292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30157"/>
            <a:ext cx="8841232" cy="6700912"/>
            <a:chOff x="983432" y="0"/>
            <a:chExt cx="9448800" cy="7501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521970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48880"/>
              <a:ext cx="9448800" cy="51530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15480" y="913999"/>
            <a:ext cx="4730792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1571121"/>
            <a:ext cx="4730792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2203755"/>
            <a:ext cx="7848872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2990834"/>
            <a:ext cx="5018824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46272" y="3018871"/>
            <a:ext cx="4342216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1424" y="3777913"/>
            <a:ext cx="9057256" cy="2171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61326" y="6205957"/>
            <a:ext cx="5654753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2026-01-15T06:56:45Z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